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58" r:id="rId6"/>
    <p:sldId id="263" r:id="rId7"/>
    <p:sldId id="264" r:id="rId8"/>
    <p:sldId id="262" r:id="rId9"/>
    <p:sldId id="257" r:id="rId10"/>
    <p:sldId id="265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7" autoAdjust="0"/>
    <p:restoredTop sz="94660"/>
  </p:normalViewPr>
  <p:slideViewPr>
    <p:cSldViewPr snapToGrid="0">
      <p:cViewPr>
        <p:scale>
          <a:sx n="66" d="100"/>
          <a:sy n="66" d="100"/>
        </p:scale>
        <p:origin x="-1182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23D-8304-4509-8094-539460475961}" type="datetimeFigureOut">
              <a:rPr lang="nl-BE" smtClean="0"/>
              <a:t>11/09/2016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E1DA-0E98-4DB6-AC88-8A7445DCBD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252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23D-8304-4509-8094-539460475961}" type="datetimeFigureOut">
              <a:rPr lang="nl-BE" smtClean="0"/>
              <a:t>11/09/2016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E1DA-0E98-4DB6-AC88-8A7445DCBD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803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23D-8304-4509-8094-539460475961}" type="datetimeFigureOut">
              <a:rPr lang="nl-BE" smtClean="0"/>
              <a:t>11/09/2016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E1DA-0E98-4DB6-AC88-8A7445DCBD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924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23D-8304-4509-8094-539460475961}" type="datetimeFigureOut">
              <a:rPr lang="nl-BE" smtClean="0"/>
              <a:t>11/09/2016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E1DA-0E98-4DB6-AC88-8A7445DCBD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423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23D-8304-4509-8094-539460475961}" type="datetimeFigureOut">
              <a:rPr lang="nl-BE" smtClean="0"/>
              <a:t>11/09/2016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E1DA-0E98-4DB6-AC88-8A7445DCBD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932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23D-8304-4509-8094-539460475961}" type="datetimeFigureOut">
              <a:rPr lang="nl-BE" smtClean="0"/>
              <a:t>11/09/2016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E1DA-0E98-4DB6-AC88-8A7445DCBD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424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23D-8304-4509-8094-539460475961}" type="datetimeFigureOut">
              <a:rPr lang="nl-BE" smtClean="0"/>
              <a:t>11/09/2016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E1DA-0E98-4DB6-AC88-8A7445DCBD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406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23D-8304-4509-8094-539460475961}" type="datetimeFigureOut">
              <a:rPr lang="nl-BE" smtClean="0"/>
              <a:t>11/09/2016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E1DA-0E98-4DB6-AC88-8A7445DCBD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2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23D-8304-4509-8094-539460475961}" type="datetimeFigureOut">
              <a:rPr lang="nl-BE" smtClean="0"/>
              <a:t>11/09/2016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E1DA-0E98-4DB6-AC88-8A7445DCBD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023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23D-8304-4509-8094-539460475961}" type="datetimeFigureOut">
              <a:rPr lang="nl-BE" smtClean="0"/>
              <a:t>11/09/2016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E1DA-0E98-4DB6-AC88-8A7445DCBD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12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3223D-8304-4509-8094-539460475961}" type="datetimeFigureOut">
              <a:rPr lang="nl-BE" smtClean="0"/>
              <a:t>11/09/2016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E1DA-0E98-4DB6-AC88-8A7445DCBD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555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92D050"/>
            </a:gs>
            <a:gs pos="2000">
              <a:schemeClr val="accent1">
                <a:lumMod val="45000"/>
                <a:lumOff val="55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98000">
              <a:srgbClr val="00B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3223D-8304-4509-8094-539460475961}" type="datetimeFigureOut">
              <a:rPr lang="nl-BE" smtClean="0"/>
              <a:t>11/09/2016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6E1DA-0E98-4DB6-AC88-8A7445DCBD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10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988" y="2033619"/>
            <a:ext cx="3778023" cy="5344074"/>
          </a:xfrm>
          <a:prstGeom prst="rect">
            <a:avLst/>
          </a:prstGeom>
        </p:spPr>
      </p:pic>
      <p:sp>
        <p:nvSpPr>
          <p:cNvPr id="5" name="Ovale toelichting 4"/>
          <p:cNvSpPr/>
          <p:nvPr/>
        </p:nvSpPr>
        <p:spPr>
          <a:xfrm flipH="1">
            <a:off x="4170382" y="670115"/>
            <a:ext cx="5318976" cy="3206839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4000" dirty="0" smtClean="0">
              <a:solidFill>
                <a:srgbClr val="FFFF00"/>
              </a:solidFill>
            </a:endParaRPr>
          </a:p>
          <a:p>
            <a:pPr algn="ctr"/>
            <a:endParaRPr lang="nl-BE" sz="4000" dirty="0">
              <a:solidFill>
                <a:srgbClr val="FFFF00"/>
              </a:solidFill>
            </a:endParaRPr>
          </a:p>
          <a:p>
            <a:pPr algn="ctr"/>
            <a:r>
              <a:rPr lang="nl-BE" sz="4000" dirty="0" smtClean="0">
                <a:solidFill>
                  <a:srgbClr val="FFFF00"/>
                </a:solidFill>
              </a:rPr>
              <a:t>Hallo!</a:t>
            </a:r>
          </a:p>
          <a:p>
            <a:pPr algn="ctr"/>
            <a:r>
              <a:rPr lang="nl-BE" sz="4000" dirty="0" smtClean="0">
                <a:solidFill>
                  <a:srgbClr val="FFFF00"/>
                </a:solidFill>
              </a:rPr>
              <a:t>Hallo!</a:t>
            </a:r>
          </a:p>
          <a:p>
            <a:pPr algn="ctr"/>
            <a:endParaRPr lang="nl-BE" sz="4000" dirty="0">
              <a:solidFill>
                <a:srgbClr val="FFFF00"/>
              </a:solidFill>
            </a:endParaRPr>
          </a:p>
          <a:p>
            <a:pPr algn="ctr"/>
            <a:endParaRPr lang="nl-BE" sz="4000" dirty="0" smtClean="0">
              <a:solidFill>
                <a:srgbClr val="FFFF00"/>
              </a:solidFill>
            </a:endParaRPr>
          </a:p>
        </p:txBody>
      </p:sp>
      <p:sp>
        <p:nvSpPr>
          <p:cNvPr id="6" name="Ovale toelichting 5"/>
          <p:cNvSpPr/>
          <p:nvPr/>
        </p:nvSpPr>
        <p:spPr>
          <a:xfrm flipH="1">
            <a:off x="4082602" y="946349"/>
            <a:ext cx="5318976" cy="3206839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dirty="0" smtClean="0"/>
              <a:t>Fijn dat jullie erbij zijn, </a:t>
            </a:r>
          </a:p>
          <a:p>
            <a:pPr algn="ctr"/>
            <a:r>
              <a:rPr lang="nl-BE" sz="3200" dirty="0" smtClean="0"/>
              <a:t>lieve IDO-vriendjes!</a:t>
            </a:r>
          </a:p>
          <a:p>
            <a:pPr algn="ctr"/>
            <a:endParaRPr lang="nl-BE" dirty="0"/>
          </a:p>
        </p:txBody>
      </p:sp>
      <p:sp>
        <p:nvSpPr>
          <p:cNvPr id="7" name="Ovale toelichting 6"/>
          <p:cNvSpPr/>
          <p:nvPr/>
        </p:nvSpPr>
        <p:spPr>
          <a:xfrm flipH="1">
            <a:off x="3994822" y="1222583"/>
            <a:ext cx="5318976" cy="3206839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600" dirty="0" smtClean="0"/>
              <a:t>Kijken jullie samen met mij mee?</a:t>
            </a:r>
          </a:p>
          <a:p>
            <a:pPr algn="ctr"/>
            <a:endParaRPr lang="nl-BE" sz="3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" y="97952"/>
            <a:ext cx="946607" cy="9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97361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" y="97952"/>
            <a:ext cx="946607" cy="94660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57" y="1782786"/>
            <a:ext cx="3932444" cy="5562506"/>
          </a:xfrm>
          <a:prstGeom prst="rect">
            <a:avLst/>
          </a:prstGeom>
        </p:spPr>
      </p:pic>
      <p:sp>
        <p:nvSpPr>
          <p:cNvPr id="6" name="Ovale toelichting 5"/>
          <p:cNvSpPr/>
          <p:nvPr/>
        </p:nvSpPr>
        <p:spPr>
          <a:xfrm flipH="1">
            <a:off x="3984726" y="348515"/>
            <a:ext cx="5318976" cy="3206839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3600" dirty="0" smtClean="0"/>
          </a:p>
          <a:p>
            <a:pPr algn="ctr"/>
            <a:endParaRPr lang="nl-BE" sz="3600" dirty="0" smtClean="0"/>
          </a:p>
          <a:p>
            <a:pPr algn="ctr"/>
            <a:r>
              <a:rPr lang="nl-BE" sz="3600" dirty="0" smtClean="0"/>
              <a:t>Tot snel, vriendjes!</a:t>
            </a:r>
            <a:endParaRPr lang="nl-BE" sz="3600" dirty="0" smtClean="0">
              <a:solidFill>
                <a:srgbClr val="FFFF00"/>
              </a:solidFill>
            </a:endParaRPr>
          </a:p>
          <a:p>
            <a:pPr algn="ctr"/>
            <a:endParaRPr lang="nl-BE" sz="3600" dirty="0"/>
          </a:p>
          <a:p>
            <a:pPr algn="ctr"/>
            <a:endParaRPr lang="nl-BE" sz="3600" dirty="0" smtClean="0"/>
          </a:p>
          <a:p>
            <a:pPr algn="ctr"/>
            <a:endParaRPr lang="nl-BE" sz="3600" dirty="0"/>
          </a:p>
        </p:txBody>
      </p:sp>
      <p:sp>
        <p:nvSpPr>
          <p:cNvPr id="7" name="Ovale toelichting 6"/>
          <p:cNvSpPr/>
          <p:nvPr/>
        </p:nvSpPr>
        <p:spPr>
          <a:xfrm flipH="1">
            <a:off x="3908826" y="1357200"/>
            <a:ext cx="5318976" cy="3206839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3600" dirty="0" smtClean="0"/>
          </a:p>
          <a:p>
            <a:pPr algn="ctr"/>
            <a:endParaRPr lang="nl-BE" sz="3600" dirty="0"/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DAAAAAG!</a:t>
            </a:r>
          </a:p>
          <a:p>
            <a:pPr algn="ctr"/>
            <a:endParaRPr lang="nl-BE" sz="3600" dirty="0"/>
          </a:p>
          <a:p>
            <a:pPr algn="ctr"/>
            <a:endParaRPr lang="nl-BE" sz="3600" dirty="0" smtClean="0"/>
          </a:p>
          <a:p>
            <a:pPr algn="ctr"/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4700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71" y="1842051"/>
            <a:ext cx="3932444" cy="556250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482393">
            <a:off x="9071807" y="4218923"/>
            <a:ext cx="2801695" cy="175688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Ovale toelichting 7"/>
          <p:cNvSpPr/>
          <p:nvPr/>
        </p:nvSpPr>
        <p:spPr>
          <a:xfrm flipH="1">
            <a:off x="4405639" y="584938"/>
            <a:ext cx="5318976" cy="3206839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Kijk naar mij!</a:t>
            </a:r>
          </a:p>
          <a:p>
            <a:pPr algn="ctr"/>
            <a:endParaRPr lang="nl-BE" sz="3600" dirty="0" smtClean="0"/>
          </a:p>
          <a:p>
            <a:pPr algn="ctr"/>
            <a:r>
              <a:rPr lang="nl-BE" sz="3600" dirty="0" smtClean="0"/>
              <a:t>Ik draag een veiligheidshesje!</a:t>
            </a:r>
          </a:p>
          <a:p>
            <a:pPr algn="ctr"/>
            <a:endParaRPr lang="nl-BE" sz="3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719735" y="2324048"/>
            <a:ext cx="5380606" cy="337406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" y="97952"/>
            <a:ext cx="946607" cy="946607"/>
          </a:xfrm>
          <a:prstGeom prst="rect">
            <a:avLst/>
          </a:prstGeom>
        </p:spPr>
      </p:pic>
      <p:pic>
        <p:nvPicPr>
          <p:cNvPr id="11" name="Vrolijke muziek instrumentaal leuke â–ˆ achtergrondmuziek voor video spelletjes kinderen spannen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91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22229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22982" y="1945314"/>
            <a:ext cx="3933807" cy="56045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114" y="1845837"/>
            <a:ext cx="3932444" cy="55625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" y="97952"/>
            <a:ext cx="946607" cy="946607"/>
          </a:xfrm>
          <a:prstGeom prst="rect">
            <a:avLst/>
          </a:prstGeom>
        </p:spPr>
      </p:pic>
      <p:sp>
        <p:nvSpPr>
          <p:cNvPr id="7" name="Ovale toelichting 6"/>
          <p:cNvSpPr/>
          <p:nvPr/>
        </p:nvSpPr>
        <p:spPr>
          <a:xfrm flipH="1">
            <a:off x="4405639" y="454309"/>
            <a:ext cx="5318976" cy="3206839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3600" dirty="0" smtClean="0"/>
          </a:p>
          <a:p>
            <a:pPr algn="ctr"/>
            <a:endParaRPr lang="nl-BE" sz="3600" dirty="0"/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JA!</a:t>
            </a:r>
          </a:p>
          <a:p>
            <a:pPr algn="ctr"/>
            <a:endParaRPr lang="nl-BE" sz="3600" dirty="0" smtClean="0"/>
          </a:p>
          <a:p>
            <a:pPr algn="ctr"/>
            <a:r>
              <a:rPr lang="nl-BE" sz="3600" dirty="0" smtClean="0"/>
              <a:t>Respect voor </a:t>
            </a:r>
            <a:r>
              <a:rPr lang="nl-BE" sz="3600" u="sng" dirty="0" smtClean="0">
                <a:solidFill>
                  <a:srgbClr val="FFFF00"/>
                </a:solidFill>
              </a:rPr>
              <a:t>ALLE </a:t>
            </a:r>
            <a:r>
              <a:rPr lang="nl-BE" sz="3600" dirty="0" smtClean="0"/>
              <a:t>materialen!</a:t>
            </a:r>
          </a:p>
          <a:p>
            <a:pPr algn="ctr"/>
            <a:endParaRPr lang="nl-BE" sz="3600" dirty="0"/>
          </a:p>
          <a:p>
            <a:pPr algn="ctr"/>
            <a:endParaRPr lang="nl-BE" sz="3600" dirty="0" smtClean="0"/>
          </a:p>
          <a:p>
            <a:pPr algn="ctr"/>
            <a:endParaRPr lang="nl-BE" sz="3600" dirty="0"/>
          </a:p>
        </p:txBody>
      </p:sp>
      <p:sp>
        <p:nvSpPr>
          <p:cNvPr id="9" name="Ovale toelichting 8"/>
          <p:cNvSpPr/>
          <p:nvPr/>
        </p:nvSpPr>
        <p:spPr>
          <a:xfrm flipH="1">
            <a:off x="7065127" y="2539359"/>
            <a:ext cx="2155716" cy="1996924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3600" dirty="0" smtClean="0"/>
          </a:p>
          <a:p>
            <a:pPr algn="ctr"/>
            <a:endParaRPr lang="nl-BE" sz="3600" dirty="0"/>
          </a:p>
          <a:p>
            <a:pPr algn="ctr"/>
            <a:endParaRPr lang="nl-BE" sz="3600" dirty="0" smtClean="0">
              <a:solidFill>
                <a:srgbClr val="FFFF00"/>
              </a:solidFill>
            </a:endParaRPr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JA!</a:t>
            </a:r>
          </a:p>
          <a:p>
            <a:pPr algn="ctr"/>
            <a:endParaRPr lang="nl-BE" sz="3600" dirty="0"/>
          </a:p>
          <a:p>
            <a:pPr algn="ctr"/>
            <a:endParaRPr lang="nl-BE" sz="3600" dirty="0" smtClean="0"/>
          </a:p>
          <a:p>
            <a:pPr algn="ctr"/>
            <a:endParaRPr lang="nl-BE" sz="3600" dirty="0"/>
          </a:p>
        </p:txBody>
      </p:sp>
      <p:sp>
        <p:nvSpPr>
          <p:cNvPr id="10" name="Ovale toelichting 9"/>
          <p:cNvSpPr/>
          <p:nvPr/>
        </p:nvSpPr>
        <p:spPr>
          <a:xfrm flipH="1">
            <a:off x="6795263" y="3537821"/>
            <a:ext cx="2155716" cy="1996924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3600" dirty="0" smtClean="0"/>
          </a:p>
          <a:p>
            <a:pPr algn="ctr"/>
            <a:endParaRPr lang="nl-BE" sz="3600" dirty="0"/>
          </a:p>
          <a:p>
            <a:pPr algn="ctr"/>
            <a:endParaRPr lang="nl-BE" sz="3600" dirty="0" smtClean="0">
              <a:solidFill>
                <a:srgbClr val="FFFF00"/>
              </a:solidFill>
            </a:endParaRPr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JA!</a:t>
            </a:r>
          </a:p>
          <a:p>
            <a:pPr algn="ctr"/>
            <a:endParaRPr lang="nl-BE" sz="3600" dirty="0"/>
          </a:p>
          <a:p>
            <a:pPr algn="ctr"/>
            <a:endParaRPr lang="nl-BE" sz="3600" dirty="0" smtClean="0"/>
          </a:p>
          <a:p>
            <a:pPr algn="ctr"/>
            <a:endParaRPr lang="nl-BE" sz="3600" dirty="0"/>
          </a:p>
        </p:txBody>
      </p:sp>
      <p:sp>
        <p:nvSpPr>
          <p:cNvPr id="11" name="Ovale toelichting 10"/>
          <p:cNvSpPr/>
          <p:nvPr/>
        </p:nvSpPr>
        <p:spPr>
          <a:xfrm flipH="1">
            <a:off x="7798355" y="1581999"/>
            <a:ext cx="2155716" cy="1996924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3600" dirty="0" smtClean="0"/>
          </a:p>
          <a:p>
            <a:pPr algn="ctr"/>
            <a:endParaRPr lang="nl-BE" sz="3600" dirty="0"/>
          </a:p>
          <a:p>
            <a:pPr algn="ctr"/>
            <a:endParaRPr lang="nl-BE" sz="3600" dirty="0" smtClean="0">
              <a:solidFill>
                <a:srgbClr val="FFFF00"/>
              </a:solidFill>
            </a:endParaRPr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JA!</a:t>
            </a:r>
          </a:p>
          <a:p>
            <a:pPr algn="ctr"/>
            <a:endParaRPr lang="nl-BE" sz="3600" dirty="0"/>
          </a:p>
          <a:p>
            <a:pPr algn="ctr"/>
            <a:endParaRPr lang="nl-BE" sz="3600" dirty="0" smtClean="0"/>
          </a:p>
          <a:p>
            <a:pPr algn="ctr"/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144151540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57" y="1874866"/>
            <a:ext cx="3932444" cy="556250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58" y="685119"/>
            <a:ext cx="4238625" cy="60102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Ovale toelichting 5"/>
          <p:cNvSpPr/>
          <p:nvPr/>
        </p:nvSpPr>
        <p:spPr>
          <a:xfrm flipH="1">
            <a:off x="4565296" y="483417"/>
            <a:ext cx="5318976" cy="3206839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3600" dirty="0" smtClean="0"/>
          </a:p>
          <a:p>
            <a:pPr algn="ctr"/>
            <a:endParaRPr lang="nl-BE" sz="3600" dirty="0"/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STTTTTTT!</a:t>
            </a:r>
          </a:p>
          <a:p>
            <a:pPr algn="ctr"/>
            <a:endParaRPr lang="nl-BE" sz="3600" dirty="0"/>
          </a:p>
          <a:p>
            <a:pPr algn="ctr"/>
            <a:endParaRPr lang="nl-BE" sz="3600" dirty="0" smtClean="0"/>
          </a:p>
          <a:p>
            <a:pPr algn="ctr"/>
            <a:endParaRPr lang="nl-BE" sz="36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" y="97952"/>
            <a:ext cx="946607" cy="9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63945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52675" y="2014815"/>
            <a:ext cx="3891598" cy="54935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114" y="1976467"/>
            <a:ext cx="3932444" cy="5562506"/>
          </a:xfrm>
          <a:prstGeom prst="rect">
            <a:avLst/>
          </a:prstGeom>
        </p:spPr>
      </p:pic>
      <p:sp>
        <p:nvSpPr>
          <p:cNvPr id="6" name="Ovale toelichting 5"/>
          <p:cNvSpPr/>
          <p:nvPr/>
        </p:nvSpPr>
        <p:spPr>
          <a:xfrm flipH="1">
            <a:off x="4565296" y="483417"/>
            <a:ext cx="5318976" cy="3206839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3600" dirty="0" smtClean="0"/>
          </a:p>
          <a:p>
            <a:pPr algn="ctr"/>
            <a:endParaRPr lang="nl-BE" sz="3600" dirty="0"/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STTTTTTT!</a:t>
            </a:r>
          </a:p>
          <a:p>
            <a:pPr algn="ctr"/>
            <a:endParaRPr lang="nl-BE" sz="3600" dirty="0"/>
          </a:p>
          <a:p>
            <a:pPr algn="ctr"/>
            <a:endParaRPr lang="nl-BE" sz="3600" dirty="0" smtClean="0"/>
          </a:p>
          <a:p>
            <a:pPr algn="ctr"/>
            <a:endParaRPr lang="nl-BE" sz="36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" y="97952"/>
            <a:ext cx="946607" cy="94660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7" b="8992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409" y="4270828"/>
            <a:ext cx="1186591" cy="74953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7" b="8992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723" y="3614719"/>
            <a:ext cx="1186591" cy="74953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7" b="8992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946" y="1760492"/>
            <a:ext cx="1186591" cy="74953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7" b="8992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28" y="2002520"/>
            <a:ext cx="1186591" cy="74953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7" b="8992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723" y="2815770"/>
            <a:ext cx="1186591" cy="74953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7" b="8992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537" y="3507731"/>
            <a:ext cx="1186591" cy="74953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7" b="8992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537" y="2497319"/>
            <a:ext cx="1186591" cy="74953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17" b="8992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836" y="1774059"/>
            <a:ext cx="1186591" cy="7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0"/>
                            </p:stCondLst>
                            <p:childTnLst>
                              <p:par>
                                <p:cTn id="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12837" y="1498373"/>
            <a:ext cx="4276725" cy="60674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042" y="1874865"/>
            <a:ext cx="3932444" cy="5562506"/>
          </a:xfrm>
          <a:prstGeom prst="rect">
            <a:avLst/>
          </a:prstGeom>
        </p:spPr>
      </p:pic>
      <p:sp>
        <p:nvSpPr>
          <p:cNvPr id="6" name="Ovale toelichting 5"/>
          <p:cNvSpPr/>
          <p:nvPr/>
        </p:nvSpPr>
        <p:spPr>
          <a:xfrm flipH="1">
            <a:off x="4608839" y="271446"/>
            <a:ext cx="5318976" cy="3206839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3600" dirty="0">
              <a:solidFill>
                <a:srgbClr val="FFFF00"/>
              </a:solidFill>
            </a:endParaRPr>
          </a:p>
          <a:p>
            <a:pPr algn="ctr"/>
            <a:endParaRPr lang="nl-BE" sz="3600" dirty="0" smtClean="0">
              <a:solidFill>
                <a:srgbClr val="FFFF00"/>
              </a:solidFill>
            </a:endParaRPr>
          </a:p>
          <a:p>
            <a:pPr algn="ctr"/>
            <a:endParaRPr lang="nl-BE" sz="3600" dirty="0" smtClean="0">
              <a:solidFill>
                <a:srgbClr val="FFFF00"/>
              </a:solidFill>
            </a:endParaRPr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Sorteer </a:t>
            </a:r>
            <a:r>
              <a:rPr lang="nl-BE" sz="3600" u="sng" dirty="0" smtClean="0">
                <a:solidFill>
                  <a:srgbClr val="FFFF00"/>
                </a:solidFill>
              </a:rPr>
              <a:t>goed</a:t>
            </a:r>
            <a:r>
              <a:rPr lang="nl-BE" sz="3600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Je weet wel hoe het </a:t>
            </a:r>
            <a:r>
              <a:rPr lang="nl-BE" sz="3600" u="sng" dirty="0" smtClean="0">
                <a:solidFill>
                  <a:srgbClr val="FFFF00"/>
                </a:solidFill>
              </a:rPr>
              <a:t>moet</a:t>
            </a:r>
            <a:r>
              <a:rPr lang="nl-BE" sz="3600" dirty="0" smtClean="0">
                <a:solidFill>
                  <a:srgbClr val="FFFF00"/>
                </a:solidFill>
              </a:rPr>
              <a:t>!</a:t>
            </a:r>
          </a:p>
          <a:p>
            <a:pPr algn="ctr"/>
            <a:endParaRPr lang="nl-BE" sz="3600" dirty="0"/>
          </a:p>
          <a:p>
            <a:pPr algn="ctr"/>
            <a:endParaRPr lang="nl-BE" sz="3600" dirty="0" smtClean="0"/>
          </a:p>
          <a:p>
            <a:pPr algn="ctr"/>
            <a:endParaRPr lang="nl-BE" sz="36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" y="97952"/>
            <a:ext cx="946607" cy="94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67137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75601" y="1478926"/>
            <a:ext cx="4190094" cy="59639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" y="97952"/>
            <a:ext cx="946607" cy="9466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57" y="1860352"/>
            <a:ext cx="3932444" cy="5562506"/>
          </a:xfrm>
          <a:prstGeom prst="rect">
            <a:avLst/>
          </a:prstGeom>
        </p:spPr>
      </p:pic>
      <p:sp>
        <p:nvSpPr>
          <p:cNvPr id="9" name="Ovale toelichting 8"/>
          <p:cNvSpPr/>
          <p:nvPr/>
        </p:nvSpPr>
        <p:spPr>
          <a:xfrm flipH="1">
            <a:off x="4420153" y="256932"/>
            <a:ext cx="5318976" cy="3206839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3600" dirty="0" smtClean="0"/>
          </a:p>
          <a:p>
            <a:pPr algn="ctr"/>
            <a:endParaRPr lang="nl-BE" sz="3600" dirty="0"/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Meisjes hier,</a:t>
            </a:r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Jongens daar!</a:t>
            </a:r>
          </a:p>
          <a:p>
            <a:pPr algn="ctr"/>
            <a:endParaRPr lang="nl-BE" sz="3600" dirty="0"/>
          </a:p>
          <a:p>
            <a:pPr algn="ctr"/>
            <a:endParaRPr lang="nl-BE" sz="3600" dirty="0" smtClean="0"/>
          </a:p>
          <a:p>
            <a:pPr algn="ctr"/>
            <a:endParaRPr lang="nl-BE" sz="36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644">
            <a:off x="7795970" y="3486580"/>
            <a:ext cx="4823369" cy="482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61885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51812" y="1793849"/>
            <a:ext cx="3991473" cy="565794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" y="97952"/>
            <a:ext cx="946607" cy="9466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71" y="1841569"/>
            <a:ext cx="3932444" cy="5562506"/>
          </a:xfrm>
          <a:prstGeom prst="rect">
            <a:avLst/>
          </a:prstGeom>
        </p:spPr>
      </p:pic>
      <p:sp>
        <p:nvSpPr>
          <p:cNvPr id="7" name="Ovale toelichting 6"/>
          <p:cNvSpPr/>
          <p:nvPr/>
        </p:nvSpPr>
        <p:spPr>
          <a:xfrm flipH="1">
            <a:off x="4565296" y="483417"/>
            <a:ext cx="5318976" cy="3206839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3600" dirty="0" smtClean="0"/>
          </a:p>
          <a:p>
            <a:pPr algn="ctr"/>
            <a:endParaRPr lang="nl-BE" sz="3600" dirty="0" smtClean="0"/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De blauwe bank..</a:t>
            </a:r>
          </a:p>
          <a:p>
            <a:pPr algn="ctr"/>
            <a:endParaRPr lang="nl-BE" sz="3600" dirty="0"/>
          </a:p>
          <a:p>
            <a:pPr algn="ctr"/>
            <a:endParaRPr lang="nl-BE" sz="3600" dirty="0" smtClean="0"/>
          </a:p>
          <a:p>
            <a:pPr algn="ctr"/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210638469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22048" y="1605639"/>
            <a:ext cx="4164194" cy="59168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" y="97952"/>
            <a:ext cx="946607" cy="94660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057" y="1782786"/>
            <a:ext cx="3932444" cy="5562506"/>
          </a:xfrm>
          <a:prstGeom prst="rect">
            <a:avLst/>
          </a:prstGeom>
        </p:spPr>
      </p:pic>
      <p:sp>
        <p:nvSpPr>
          <p:cNvPr id="7" name="Ovale toelichting 6"/>
          <p:cNvSpPr/>
          <p:nvPr/>
        </p:nvSpPr>
        <p:spPr>
          <a:xfrm flipH="1">
            <a:off x="4536268" y="159831"/>
            <a:ext cx="5318976" cy="3206839"/>
          </a:xfrm>
          <a:prstGeom prst="wedgeEllipseCallout">
            <a:avLst>
              <a:gd name="adj1" fmla="val -51584"/>
              <a:gd name="adj2" fmla="val 40010"/>
            </a:avLst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3600" dirty="0" smtClean="0"/>
          </a:p>
          <a:p>
            <a:pPr algn="ctr"/>
            <a:endParaRPr lang="nl-BE" sz="3600" dirty="0"/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1,2,3</a:t>
            </a:r>
          </a:p>
          <a:p>
            <a:pPr algn="ctr"/>
            <a:r>
              <a:rPr lang="nl-BE" sz="3600" dirty="0" smtClean="0">
                <a:solidFill>
                  <a:srgbClr val="FFFF00"/>
                </a:solidFill>
              </a:rPr>
              <a:t>Wij doen wat IDO wil!</a:t>
            </a:r>
          </a:p>
          <a:p>
            <a:pPr algn="ctr"/>
            <a:endParaRPr lang="nl-BE" sz="3600" dirty="0"/>
          </a:p>
          <a:p>
            <a:pPr algn="ctr"/>
            <a:endParaRPr lang="nl-BE" sz="3600" dirty="0" smtClean="0"/>
          </a:p>
          <a:p>
            <a:pPr algn="ctr"/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2050689383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80</Words>
  <Application>Microsoft Office PowerPoint</Application>
  <PresentationFormat>Aangepast</PresentationFormat>
  <Paragraphs>67</Paragraphs>
  <Slides>10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De Bloesem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 Palsterman</dc:creator>
  <cp:lastModifiedBy>De Meyer, Sara</cp:lastModifiedBy>
  <cp:revision>24</cp:revision>
  <dcterms:created xsi:type="dcterms:W3CDTF">2016-07-06T08:19:43Z</dcterms:created>
  <dcterms:modified xsi:type="dcterms:W3CDTF">2016-09-11T17:40:28Z</dcterms:modified>
</cp:coreProperties>
</file>